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1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6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4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5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3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7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7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9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71C7C-090C-41CF-A15B-F328BCEA13F7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6282E-1024-4262-BC6D-667EAC684C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752101"/>
            <a:ext cx="10202699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3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1255"/>
          <a:stretch/>
        </p:blipFill>
        <p:spPr>
          <a:xfrm>
            <a:off x="383436" y="0"/>
            <a:ext cx="10187028" cy="26517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07" y="2651760"/>
            <a:ext cx="7843629" cy="41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2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5" y="359849"/>
            <a:ext cx="9211961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1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92457" y="5093526"/>
            <a:ext cx="5077534" cy="8954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24" y="241137"/>
            <a:ext cx="1100291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5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00" y="957952"/>
            <a:ext cx="8870010" cy="464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4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2071498"/>
            <a:ext cx="824980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6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37" y="891762"/>
            <a:ext cx="9231013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3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27" y="916343"/>
            <a:ext cx="8116433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5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1147444"/>
            <a:ext cx="7973538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63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95" y="1487297"/>
            <a:ext cx="98092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3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144" y="390017"/>
            <a:ext cx="5644336" cy="60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5" y="1933366"/>
            <a:ext cx="8983329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6" y="458126"/>
            <a:ext cx="9848087" cy="60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0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176" y="124188"/>
            <a:ext cx="8055864" cy="66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1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673" y="1825625"/>
            <a:ext cx="78746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0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759" y="1825625"/>
            <a:ext cx="67484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0854" y="1825625"/>
            <a:ext cx="61302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3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629" y="1825625"/>
            <a:ext cx="88247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5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652" y="2119844"/>
            <a:ext cx="8030696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4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177" y="1924554"/>
            <a:ext cx="982164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77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513" t="19795" r="4892" b="18580"/>
          <a:stretch/>
        </p:blipFill>
        <p:spPr>
          <a:xfrm>
            <a:off x="1024128" y="326008"/>
            <a:ext cx="9537192" cy="1508761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200" y="2118233"/>
            <a:ext cx="8362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31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192" y="1690688"/>
            <a:ext cx="816406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9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137918"/>
            <a:ext cx="813548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57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449" y="1825625"/>
            <a:ext cx="7513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0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568"/>
            <a:ext cx="10515600" cy="398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20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73" y="1065170"/>
            <a:ext cx="11258944" cy="448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0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12" y="1825625"/>
            <a:ext cx="71615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6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046" y="1690688"/>
            <a:ext cx="67346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6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030" y="1825625"/>
            <a:ext cx="82519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31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079" y="1825625"/>
            <a:ext cx="82878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0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848" y="1690688"/>
            <a:ext cx="74219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073" y="1825625"/>
            <a:ext cx="7543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68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492" y="1825625"/>
            <a:ext cx="89770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5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999786"/>
            <a:ext cx="904048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7554" y="1825625"/>
            <a:ext cx="5436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6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588" y="746632"/>
            <a:ext cx="7408620" cy="540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5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915" y="1825625"/>
            <a:ext cx="54441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35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169" y="1825625"/>
            <a:ext cx="7751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1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203" y="1825625"/>
            <a:ext cx="85535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69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752" y="338328"/>
            <a:ext cx="9826852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71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X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916" y="1825625"/>
            <a:ext cx="75681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28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172" y="1825625"/>
            <a:ext cx="85356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6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906" y="1825625"/>
            <a:ext cx="8112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58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808" y="1825625"/>
            <a:ext cx="6804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3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17" t="15498" r="12314" b="14933"/>
          <a:stretch/>
        </p:blipFill>
        <p:spPr>
          <a:xfrm>
            <a:off x="1399032" y="100584"/>
            <a:ext cx="8531352" cy="36118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080" y="3712464"/>
            <a:ext cx="6271255" cy="29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1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232" y="3120108"/>
            <a:ext cx="6887536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1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69" y="112077"/>
            <a:ext cx="8936435" cy="66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9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56" y="300238"/>
            <a:ext cx="7906853" cy="25816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56" y="3220201"/>
            <a:ext cx="7532756" cy="29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4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8" y="254311"/>
            <a:ext cx="11079540" cy="34557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4457" b="21064"/>
          <a:stretch/>
        </p:blipFill>
        <p:spPr>
          <a:xfrm>
            <a:off x="1714485" y="4297680"/>
            <a:ext cx="8296625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6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4" y="654401"/>
            <a:ext cx="10536120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46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1</Words>
  <Application>Microsoft Office PowerPoint</Application>
  <PresentationFormat>Panorámica</PresentationFormat>
  <Paragraphs>1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X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MARLON</dc:creator>
  <cp:lastModifiedBy>MARLON</cp:lastModifiedBy>
  <cp:revision>47</cp:revision>
  <dcterms:created xsi:type="dcterms:W3CDTF">2021-11-03T18:28:23Z</dcterms:created>
  <dcterms:modified xsi:type="dcterms:W3CDTF">2021-11-24T18:04:35Z</dcterms:modified>
</cp:coreProperties>
</file>